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9"/>
  </p:sldMasterIdLst>
  <p:notesMasterIdLst>
    <p:notesMasterId r:id="rId23"/>
  </p:notesMasterIdLst>
  <p:handoutMasterIdLst>
    <p:handoutMasterId r:id="rId24"/>
  </p:handoutMasterIdLst>
  <p:sldIdLst>
    <p:sldId id="972" r:id="rId20"/>
    <p:sldId id="947" r:id="rId21"/>
    <p:sldId id="973" r:id="rId22"/>
  </p:sldIdLst>
  <p:sldSz cx="9144000" cy="6858000" type="screen4x3"/>
  <p:notesSz cx="7099300" cy="10234613"/>
  <p:custDataLst>
    <p:custData r:id="rId5"/>
    <p:tags r:id="rId25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1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pos="340">
          <p15:clr>
            <a:srgbClr val="A4A3A4"/>
          </p15:clr>
        </p15:guide>
        <p15:guide id="8" pos="158">
          <p15:clr>
            <a:srgbClr val="A4A3A4"/>
          </p15:clr>
        </p15:guide>
        <p15:guide id="9" pos="2880">
          <p15:clr>
            <a:srgbClr val="A4A3A4"/>
          </p15:clr>
        </p15:guide>
        <p15:guide id="10" pos="2971">
          <p15:clr>
            <a:srgbClr val="A4A3A4"/>
          </p15:clr>
        </p15:guide>
        <p15:guide id="11" pos="5511">
          <p15:clr>
            <a:srgbClr val="A4A3A4"/>
          </p15:clr>
        </p15:guide>
        <p15:guide id="12" pos="4604">
          <p15:clr>
            <a:srgbClr val="A4A3A4"/>
          </p15:clr>
        </p15:guide>
        <p15:guide id="13" pos="3787">
          <p15:clr>
            <a:srgbClr val="A4A3A4"/>
          </p15:clr>
        </p15:guide>
        <p15:guide id="14" pos="3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BAA"/>
    <a:srgbClr val="FFFFFF"/>
    <a:srgbClr val="000000"/>
    <a:srgbClr val="505A64"/>
    <a:srgbClr val="D7D7CD"/>
    <a:srgbClr val="BECDD7"/>
    <a:srgbClr val="FFB900"/>
    <a:srgbClr val="AF235F"/>
    <a:srgbClr val="55A0B9"/>
    <a:srgbClr val="AA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4511" autoAdjust="0"/>
    <p:restoredTop sz="94660"/>
  </p:normalViewPr>
  <p:slideViewPr>
    <p:cSldViewPr snapToGrid="0" snapToObjects="1" showGuides="1">
      <p:cViewPr varScale="1">
        <p:scale>
          <a:sx n="98" d="100"/>
          <a:sy n="98" d="100"/>
        </p:scale>
        <p:origin x="84" y="114"/>
      </p:cViewPr>
      <p:guideLst>
        <p:guide orient="horz" pos="4141"/>
        <p:guide orient="horz" pos="618"/>
        <p:guide orient="horz" pos="2432"/>
        <p:guide orient="horz" pos="2341"/>
        <p:guide orient="horz" pos="890"/>
        <p:guide orient="horz" pos="799"/>
        <p:guide pos="340"/>
        <p:guide pos="158"/>
        <p:guide pos="2880"/>
        <p:guide pos="2971"/>
        <p:guide pos="5511"/>
        <p:guide pos="4604"/>
        <p:guide pos="3787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48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161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customXml" Target="../../customXml/item1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customXml" Target="../../customXml/item13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customXml" Target="../../customXml/item16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customXml" Target="../../customXml/item1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2" Type="http://schemas.openxmlformats.org/officeDocument/2006/relationships/tags" Target="../tags/tag37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customXml" Target="../../customXml/item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customXml" Target="../../customXml/item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9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customXml" Target="../../customXml/item1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/>
          <p:cNvPicPr>
            <a:picLocks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7501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090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presentation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008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the name and title of the presenter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9750" y="0"/>
            <a:ext cx="1728000" cy="967833"/>
          </a:xfrm>
          <a:prstGeom prst="rect">
            <a:avLst/>
          </a:prstGeom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0" y="6235006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2014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15" name="cdtText Box 101 Id15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9158360" y="2137890"/>
            <a:ext cx="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917344" y="5747460"/>
            <a:ext cx="38313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="1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SOLID EDGE UNIVERSITY 2014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baseline="0" dirty="0" smtClean="0">
                <a:solidFill>
                  <a:srgbClr val="879BAA"/>
                </a:solidFill>
                <a:latin typeface="Arial" pitchFamily="34" charset="0"/>
                <a:ea typeface="+mn-ea"/>
                <a:cs typeface="Arial" pitchFamily="34" charset="0"/>
              </a:rPr>
              <a:t>Re-imagine What’s Possible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86656" y="6414474"/>
            <a:ext cx="570669" cy="187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0" dirty="0" smtClean="0">
                <a:solidFill>
                  <a:srgbClr val="879BAA"/>
                </a:solidFill>
              </a:rPr>
              <a:t>#SEU14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42387" y="6023065"/>
            <a:ext cx="254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0" dirty="0" smtClean="0">
                <a:solidFill>
                  <a:srgbClr val="879BAA"/>
                </a:solidFill>
              </a:rPr>
              <a:t>Solid</a:t>
            </a:r>
            <a:r>
              <a:rPr lang="en-US" sz="1000" b="0" baseline="0" dirty="0" smtClean="0">
                <a:solidFill>
                  <a:srgbClr val="879BAA"/>
                </a:solidFill>
              </a:rPr>
              <a:t> Edge University 2014</a:t>
            </a:r>
            <a:br>
              <a:rPr lang="en-US" sz="1000" b="0" baseline="0" dirty="0" smtClean="0">
                <a:solidFill>
                  <a:srgbClr val="879BAA"/>
                </a:solidFill>
              </a:rPr>
            </a:br>
            <a:r>
              <a:rPr lang="en-US" sz="1000" b="0" baseline="0" dirty="0" smtClean="0">
                <a:solidFill>
                  <a:srgbClr val="879BAA"/>
                </a:solidFill>
              </a:rPr>
              <a:t>May 12-14, Atlanta, GA, USA</a:t>
            </a:r>
            <a:endParaRPr lang="en-US" sz="1000" dirty="0"/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25920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276000" y="1412875"/>
            <a:ext cx="273586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156325" y="1412875"/>
            <a:ext cx="2592388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539750" y="1412876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539750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16463" y="3860800"/>
            <a:ext cx="403225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  <a:lvl3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3pPr>
            <a:lvl4pPr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4pPr>
            <a:lvl5pPr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5106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4" name="cdtTextplatzhalter 13 Id4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49" y="1412875"/>
            <a:ext cx="3314701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67691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6769100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3309936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994150" y="1412876"/>
            <a:ext cx="3314700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539750" y="3860800"/>
            <a:ext cx="3309936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3994149" y="3860800"/>
            <a:ext cx="3314701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dtTextplatzhalter 13 Id9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7452714" y="1412875"/>
            <a:ext cx="1295998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-1"/>
          <a:stretch/>
        </p:blipFill>
        <p:spPr>
          <a:xfrm>
            <a:off x="0" y="1588"/>
            <a:ext cx="9176648" cy="4148137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gray">
          <a:xfrm>
            <a:off x="250825" y="4149726"/>
            <a:ext cx="8893175" cy="870014"/>
          </a:xfrm>
          <a:solidFill>
            <a:srgbClr val="879BAA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chapter title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 bwMode="gray">
          <a:xfrm>
            <a:off x="250825" y="3756644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>
              <a:defRPr sz="2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dirty="0" smtClean="0"/>
              <a:t>Enter subhead</a:t>
            </a:r>
          </a:p>
        </p:txBody>
      </p:sp>
      <p:pic>
        <p:nvPicPr>
          <p:cNvPr id="8" name="cdtPicture 7 Id8" descr="sie_logo_layer_petrol_rgb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308850" y="0"/>
            <a:ext cx="1439863" cy="804863"/>
          </a:xfrm>
          <a:prstGeom prst="rect">
            <a:avLst/>
          </a:prstGeom>
          <a:noFill/>
        </p:spPr>
      </p:pic>
      <p:sp>
        <p:nvSpPr>
          <p:cNvPr id="9" name="cdtText Box 101 Id9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2 Id3"/>
          <p:cNvSpPr/>
          <p:nvPr userDrawn="1">
            <p:custDataLst>
              <p:tags r:id="rId2"/>
            </p:custDataLst>
          </p:nvPr>
        </p:nvSpPr>
        <p:spPr bwMode="auto">
          <a:xfrm>
            <a:off x="4716464" y="1412875"/>
            <a:ext cx="4427537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the style sheet to edit the title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4"/>
            </p:custDataLst>
          </p:nvPr>
        </p:nvSpPr>
        <p:spPr>
          <a:xfrm>
            <a:off x="0" y="1412875"/>
            <a:ext cx="4572000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fr-FR" dirty="0" smtClean="0"/>
              <a:t>active </a:t>
            </a:r>
            <a:r>
              <a:rPr lang="fr-FR" dirty="0" err="1" smtClean="0"/>
              <a:t>chapter</a:t>
            </a:r>
            <a:endParaRPr lang="fr-FR" dirty="0" smtClean="0"/>
          </a:p>
          <a:p>
            <a:pPr lvl="3"/>
            <a:r>
              <a:rPr lang="fr-FR" dirty="0" err="1" smtClean="0"/>
              <a:t>subchapter</a:t>
            </a:r>
            <a:endParaRPr lang="fr-FR" dirty="0" smtClean="0"/>
          </a:p>
          <a:p>
            <a:pPr lvl="4"/>
            <a:r>
              <a:rPr lang="fr-FR" dirty="0" smtClean="0"/>
              <a:t>active </a:t>
            </a:r>
            <a:r>
              <a:rPr lang="fr-FR" dirty="0" err="1" smtClean="0"/>
              <a:t>subchapter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" y="1412875"/>
            <a:ext cx="4570168" cy="4752975"/>
          </a:xfrm>
          <a:prstGeom prst="rect">
            <a:avLst/>
          </a:prstGeom>
        </p:spPr>
      </p:pic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dtText Placehold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716464" y="1412875"/>
            <a:ext cx="4427537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3488" algn="r"/>
              </a:tabLst>
              <a:defRPr>
                <a:solidFill>
                  <a:srgbClr val="000000"/>
                </a:solidFill>
              </a:defRPr>
            </a:lvl1pPr>
            <a:lvl2pPr marL="1793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>
                <a:solidFill>
                  <a:srgbClr val="000000"/>
                </a:solidFill>
              </a:defRPr>
            </a:lvl3pPr>
            <a:lvl4pPr marL="358775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0" baseline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tabLst>
                <a:tab pos="3773488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3488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7098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1" y="1412875"/>
            <a:ext cx="8208963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5"/>
            <a:ext cx="67691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the style sheet to edit the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/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16463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14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9750" y="1412876"/>
            <a:ext cx="8208963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539750" y="3860800"/>
            <a:ext cx="8208963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26" Type="http://schemas.openxmlformats.org/officeDocument/2006/relationships/tags" Target="../tags/tag10.xml"/><Relationship Id="rId39" Type="http://schemas.openxmlformats.org/officeDocument/2006/relationships/tags" Target="../tags/tag2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34" Type="http://schemas.openxmlformats.org/officeDocument/2006/relationships/tags" Target="../tags/tag18.xml"/><Relationship Id="rId42" Type="http://schemas.openxmlformats.org/officeDocument/2006/relationships/tags" Target="../tags/tag26.xml"/><Relationship Id="rId47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9.xml"/><Relationship Id="rId33" Type="http://schemas.openxmlformats.org/officeDocument/2006/relationships/tags" Target="../tags/tag17.xml"/><Relationship Id="rId38" Type="http://schemas.openxmlformats.org/officeDocument/2006/relationships/tags" Target="../tags/tag22.xml"/><Relationship Id="rId46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4.xml"/><Relationship Id="rId29" Type="http://schemas.openxmlformats.org/officeDocument/2006/relationships/tags" Target="../tags/tag13.xml"/><Relationship Id="rId41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8.xml"/><Relationship Id="rId32" Type="http://schemas.openxmlformats.org/officeDocument/2006/relationships/tags" Target="../tags/tag16.xml"/><Relationship Id="rId37" Type="http://schemas.openxmlformats.org/officeDocument/2006/relationships/tags" Target="../tags/tag21.xml"/><Relationship Id="rId40" Type="http://schemas.openxmlformats.org/officeDocument/2006/relationships/tags" Target="../tags/tag24.xml"/><Relationship Id="rId45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7.xml"/><Relationship Id="rId28" Type="http://schemas.openxmlformats.org/officeDocument/2006/relationships/tags" Target="../tags/tag12.xml"/><Relationship Id="rId36" Type="http://schemas.openxmlformats.org/officeDocument/2006/relationships/tags" Target="../tags/tag20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31" Type="http://schemas.openxmlformats.org/officeDocument/2006/relationships/tags" Target="../tags/tag15.xml"/><Relationship Id="rId44" Type="http://schemas.openxmlformats.org/officeDocument/2006/relationships/tags" Target="../tags/tag2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Relationship Id="rId27" Type="http://schemas.openxmlformats.org/officeDocument/2006/relationships/tags" Target="../tags/tag11.xml"/><Relationship Id="rId30" Type="http://schemas.openxmlformats.org/officeDocument/2006/relationships/tags" Target="../tags/tag14.xml"/><Relationship Id="rId35" Type="http://schemas.openxmlformats.org/officeDocument/2006/relationships/tags" Target="../tags/tag19.xml"/><Relationship Id="rId43" Type="http://schemas.openxmlformats.org/officeDocument/2006/relationships/tags" Target="../tags/tag27.xml"/><Relationship Id="rId48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3" name="cdtTextBox 12 Id13"/>
          <p:cNvSpPr txBox="1"/>
          <p:nvPr>
            <p:custDataLst>
              <p:tags r:id="rId19"/>
            </p:custDataLst>
          </p:nvPr>
        </p:nvSpPr>
        <p:spPr>
          <a:xfrm>
            <a:off x="0" y="6598800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2014-05-13</a:t>
            </a:r>
          </a:p>
        </p:txBody>
      </p:sp>
      <p:sp>
        <p:nvSpPr>
          <p:cNvPr id="9" name="cdtText Box 133 Id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0" y="61658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0" dirty="0" smtClean="0">
                <a:solidFill>
                  <a:srgbClr val="879BAA"/>
                </a:solidFill>
              </a:rPr>
              <a:t>Restricted © Siemens AG 201</a:t>
            </a:r>
            <a:endParaRPr lang="en-US" sz="1000" b="0" dirty="0">
              <a:solidFill>
                <a:srgbClr val="879BAA"/>
              </a:solidFill>
            </a:endParaRP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1"/>
            </p:custDataLst>
          </p:nvPr>
        </p:nvSpPr>
        <p:spPr bwMode="auto">
          <a:xfrm>
            <a:off x="539751" y="1412875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TextBox 11 Id12"/>
          <p:cNvSpPr txBox="1"/>
          <p:nvPr>
            <p:custDataLst>
              <p:tags r:id="rId22"/>
            </p:custDataLst>
          </p:nvPr>
        </p:nvSpPr>
        <p:spPr>
          <a:xfrm>
            <a:off x="-1" y="6598800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879BAA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rgbClr val="879BAA"/>
              </a:solidFill>
            </a:endParaRPr>
          </a:p>
        </p:txBody>
      </p:sp>
      <p:sp>
        <p:nvSpPr>
          <p:cNvPr id="14" name="cdtTextBox 13 Id14"/>
          <p:cNvSpPr txBox="1"/>
          <p:nvPr>
            <p:custDataLst>
              <p:tags r:id="rId23"/>
            </p:custDataLst>
          </p:nvPr>
        </p:nvSpPr>
        <p:spPr>
          <a:xfrm>
            <a:off x="2693979" y="6598800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879BAA"/>
                </a:solidFill>
              </a:rPr>
              <a:t>Siemens PLM Software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7308851" y="0"/>
            <a:ext cx="1439863" cy="806452"/>
          </a:xfrm>
          <a:prstGeom prst="rect">
            <a:avLst/>
          </a:prstGeom>
        </p:spPr>
      </p:pic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5"/>
            </p:custDataLst>
          </p:nvPr>
        </p:nvSpPr>
        <p:spPr bwMode="auto">
          <a:xfrm>
            <a:off x="0" y="0"/>
            <a:ext cx="9144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the style sheet to edit the title</a:t>
            </a:r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  <p:sldLayoutId id="2147483678" r:id="rId3"/>
    <p:sldLayoutId id="2147483679" r:id="rId4"/>
    <p:sldLayoutId id="2147483693" r:id="rId5"/>
    <p:sldLayoutId id="2147483670" r:id="rId6"/>
    <p:sldLayoutId id="2147483692" r:id="rId7"/>
    <p:sldLayoutId id="2147483694" r:id="rId8"/>
    <p:sldLayoutId id="2147483683" r:id="rId9"/>
    <p:sldLayoutId id="2147483681" r:id="rId10"/>
    <p:sldLayoutId id="2147483695" r:id="rId11"/>
    <p:sldLayoutId id="2147483691" r:id="rId12"/>
    <p:sldLayoutId id="2147483684" r:id="rId13"/>
    <p:sldLayoutId id="2147483685" r:id="rId14"/>
    <p:sldLayoutId id="2147483686" r:id="rId15"/>
    <p:sldLayoutId id="2147483688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idEdgeCommunity/SolidEdgeSampl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825" y="4149090"/>
            <a:ext cx="8893175" cy="1362457"/>
          </a:xfrm>
        </p:spPr>
        <p:txBody>
          <a:bodyPr/>
          <a:lstStyle/>
          <a:p>
            <a:r>
              <a:rPr lang="en-US" sz="3600" dirty="0"/>
              <a:t>Hands On: Solid Edge Part, </a:t>
            </a:r>
            <a:r>
              <a:rPr lang="en-US" sz="3600" dirty="0" err="1"/>
              <a:t>SheetMetal</a:t>
            </a:r>
            <a:r>
              <a:rPr lang="en-US" sz="3600" dirty="0"/>
              <a:t> &amp; Assembly Automation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Newell, Applications Architect, The Charles Machine Works, Inc.</a:t>
            </a:r>
          </a:p>
        </p:txBody>
      </p:sp>
    </p:spTree>
    <p:extLst>
      <p:ext uri="{BB962C8B-B14F-4D97-AF65-F5344CB8AC3E}">
        <p14:creationId xmlns:p14="http://schemas.microsoft.com/office/powerpoint/2010/main" val="357945345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Solid Edge Environment Automation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12875"/>
            <a:ext cx="8208963" cy="47498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In this hands on session, we will leverage </a:t>
            </a:r>
            <a:r>
              <a:rPr lang="en-US" dirty="0"/>
              <a:t>the </a:t>
            </a:r>
            <a:r>
              <a:rPr lang="en-US" dirty="0" smtClean="0"/>
              <a:t>pre-built open source samples available at </a:t>
            </a:r>
            <a:r>
              <a:rPr lang="en-US" dirty="0" smtClean="0">
                <a:hlinkClick r:id="rId3"/>
              </a:rPr>
              <a:t>github.com/</a:t>
            </a:r>
            <a:r>
              <a:rPr lang="en-US" dirty="0" err="1" smtClean="0">
                <a:hlinkClick r:id="rId3"/>
              </a:rPr>
              <a:t>SolidEdgeCommunity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SolidEdgeSamples</a:t>
            </a:r>
            <a:r>
              <a:rPr lang="en-US" dirty="0"/>
              <a:t> </a:t>
            </a:r>
            <a:r>
              <a:rPr lang="en-US" dirty="0" smtClean="0"/>
              <a:t>to demonstrate automating the various Solid Edge environments. A </a:t>
            </a:r>
            <a:r>
              <a:rPr lang="en-US" dirty="0" err="1" smtClean="0"/>
              <a:t>zip’d</a:t>
            </a:r>
            <a:r>
              <a:rPr lang="en-US" dirty="0" smtClean="0"/>
              <a:t> copy of the samples are made available to those attending the session but you’ll want to reference the </a:t>
            </a:r>
            <a:r>
              <a:rPr lang="en-US" dirty="0" err="1" smtClean="0"/>
              <a:t>GitHub</a:t>
            </a:r>
            <a:r>
              <a:rPr lang="en-US" dirty="0" smtClean="0"/>
              <a:t> repository for any future sample updates.</a:t>
            </a:r>
          </a:p>
          <a:p>
            <a:endParaRPr lang="en-US" dirty="0">
              <a:latin typeface="Arial" pitchFamily="34" charset="0"/>
            </a:endParaRPr>
          </a:p>
          <a:p>
            <a:r>
              <a:rPr lang="en-US" dirty="0" smtClean="0"/>
              <a:t>If I might add, it is so nice to not have to develop samples from scratch every year for the developer conference. The </a:t>
            </a:r>
            <a:r>
              <a:rPr lang="en-US" dirty="0" err="1" smtClean="0"/>
              <a:t>GitHub</a:t>
            </a:r>
            <a:r>
              <a:rPr lang="en-US" dirty="0" smtClean="0"/>
              <a:t> samples are continuously updated throughout the year and new samples added as well. Again, the power of open source community.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1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637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CUSTOMER" val="Siemens_I_2013"/>
  <p:tag name="CDT_CUSTOMER_NAME" val="Siemens AG, Industry Sector"/>
  <p:tag name="CDT_VERSION" val="4.1.2.0"/>
  <p:tag name="CDT_CREATORVERSION" val="4.1.2.0"/>
  <p:tag name="CDT_TEMPLATEVERSION" val="2.0.0"/>
  <p:tag name="CDT_LANGUAGE" val="1033"/>
  <p:tag name="CDT_FONTSET" val="Ari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2,5"/>
  <p:tag name="CDT_PROT_WIDTH" val="136,063"/>
  <p:tag name="CDT_PROT_HEIGHT" val="76,207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PROT" val="5"/>
  <p:tag name="CDT_PROT_TOP" val="326,7501"/>
  <p:tag name="CDT_PROT_LEFT" val="19,75"/>
  <p:tag name="CDT_PROT_WIDTH" val="700,25"/>
  <p:tag name="CDT_PROT_HEIGHT" val="116,973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987"/>
  <p:tag name="CDT_PROT_LEFT" val="19,75"/>
  <p:tag name="CDT_PROT_WIDTH" val="700,25"/>
  <p:tag name="CDT_PROT_HEIGHT" val="30,9513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"/>
  <p:tag name="CDT_PROT_WIDTH" val="113,375"/>
  <p:tag name="CDT_PROT_HEIGHT" val="63,3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71,3751"/>
  <p:tag name="CDT_PROT_WIDTH" val="348,625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PROT" val="2"/>
  <p:tag name="CDT_PROT_TOP" val="111,25"/>
  <p:tag name="CDT_PROT_LEFT" val="0"/>
  <p:tag name="CDT_PROT_WIDTH" val="360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PROT" val="2"/>
  <p:tag name="CDT_PROT_TOP" val="111,25"/>
  <p:tag name="CDT_PROT_LEFT" val="371,3751"/>
  <p:tag name="CDT_PROT_WIDTH" val="348,62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2"/>
  <p:tag name="CDT_PROT_TOP" val="111,25"/>
  <p:tag name="CDT_PROT_LEFT" val="371,3751"/>
  <p:tag name="CDT_PROT_WIDTH" val="348,62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646,3751"/>
  <p:tag name="CDT_PROT_HEIGHT" val="181,37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646,3751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04,094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57,9528"/>
  <p:tag name="CDT_PROT_WIDTH" val="215,4222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84,75"/>
  <p:tag name="CDT_PROT_WIDTH" val="204,12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317,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181,3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317,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1,375"/>
  <p:tag name="CDT_PROT_WIDTH" val="317,5"/>
  <p:tag name="CDT_PROT_HEIGHT" val="181,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533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60,6249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14,4999"/>
  <p:tag name="CDT_PROT_WIDTH" val="261,0001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533"/>
  <p:tag name="CDT_PROT_HEIGHT" val="181,3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2,5"/>
  <p:tag name="CDT_PROT_WIDTH" val="533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001"/>
  <p:tag name="CDT_PROT_WIDTH" val="113,375"/>
  <p:tag name="CDT_PROT_HEIGHT" val="63,500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2,5"/>
  <p:tag name="CDT_PROT_WIDTH" val="260,62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111,2501"/>
  <p:tag name="CDT_PROT_LEFT" val="314,5"/>
  <p:tag name="CDT_PROT_WIDTH" val="261"/>
  <p:tag name="CDT_PROT_HEIGHT" val="181,37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False"/>
  <p:tag name="CDT_PROT" val="2"/>
  <p:tag name="CDT_PROT_TOP" val="304"/>
  <p:tag name="CDT_PROT_LEFT" val="42,5"/>
  <p:tag name="CDT_PROT_WIDTH" val="260,6249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14,4999"/>
  <p:tag name="CDT_PROT_WIDTH" val="261,0001"/>
  <p:tag name="CDT_PROT_HEIGHT" val="181,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586,8279"/>
  <p:tag name="CDT_PROT_WIDTH" val="102,0471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heme/theme1.xml><?xml version="1.0" encoding="utf-8"?>
<a:theme xmlns:a="http://schemas.openxmlformats.org/drawingml/2006/main" name="SIM_PPT_4x3_Examples_Jan_2014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 + Navigation</Name>
  <PpLayout>32</PpLayout>
  <Index>18</Index>
</p4ppTags>
</file>

<file path=customXml/item10.xml><?xml version="1.0" encoding="utf-8"?>
<p4ppTags>
  <Name>Four objects + Navigation</Name>
  <PpLayout>32</PpLayout>
  <Index>20</Index>
</p4ppTags>
</file>

<file path=customXml/item11.xml><?xml version="1.0" encoding="utf-8"?>
<p4ppTags>
  <Name>One object (small) + Navigation</Name>
  <PpLayout>32</PpLayout>
  <Index>17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Four objects</Name>
  <PpLayout>24</PpLayout>
  <Index>15</Index>
</p4ppTags>
</file>

<file path=customXml/item14.xml><?xml version="1.0" encoding="utf-8"?>
<p4ppTags>
  <Name>Three columns</Name>
  <PpLayout>32</PpLayout>
  <Index>14</Index>
</p4ppTags>
</file>

<file path=customXml/item15.xml><?xml version="1.0" encoding="utf-8"?>
<p4ppTags>
  <Name>1_Two rows</Name>
  <PpLayout>32</PpLayout>
  <Index>14</Index>
</p4ppTags>
</file>

<file path=customXml/item16.xml><?xml version="1.0" encoding="utf-8"?>
<p4ppTags>
  <Name>Free Content + Navigation</Name>
  <PpLayout>32</PpLayout>
  <Index>16</Index>
</p4ppTags>
</file>

<file path=customXml/item17.xml><?xml version="1.0" encoding="utf-8"?>
<p4ppTags>
  <Name>Title (big bar down)</Name>
  <PpLayout>1</PpLayout>
  <Index>1</Index>
</p4ppTags>
</file>

<file path=customXml/item18.xml><?xml version="1.0" encoding="utf-8"?>
<p4ppTags>
  <Name>Image + Index/Contact</Name>
  <PpLayout>32</PpLayout>
  <Index>7</Index>
</p4ppTags>
</file>

<file path=customXml/item2.xml><?xml version="1.0" encoding="utf-8"?>
<p4ppTags>
  <Name>Two columns</Name>
  <PpLayout>29</PpLayout>
  <Index>12</Index>
</p4ppTags>
</file>

<file path=customXml/item3.xml><?xml version="1.0" encoding="utf-8"?>
<p4ppTags>
  <Name>Two rows + Navigation</Name>
  <PpLayout>32</PpLayout>
  <Index>19</Index>
</p4ppTags>
</file>

<file path=customXml/item4.xml><?xml version="1.0" encoding="utf-8"?>
<p4ppTags>
  <Name>Chapter title (big bar down)</Name>
  <PpLayout>1</PpLayout>
  <Index>5</Index>
</p4ppTags>
</file>

<file path=customXml/item5.xml><?xml version="1.0" encoding="utf-8"?>
<p4ppTags/>
</file>

<file path=customXml/item6.xml><?xml version="1.0" encoding="utf-8"?>
<p4ppTags>
  <Name>Free Content</Name>
  <PpLayout>11</PpLayout>
  <Index>9</Index>
</p4ppTags>
</file>

<file path=customXml/item7.xml><?xml version="1.0" encoding="utf-8"?>
<p4ppTags>
  <Name>Text + Index</Name>
  <PpLayout>32</PpLayout>
  <Index>8</Index>
</p4ppTags>
</file>

<file path=customXml/item8.xml><?xml version="1.0" encoding="utf-8"?>
<p4ppTags>
  <Name>Two rows</Name>
  <PpLayout>32</PpLayout>
  <Index>13</Index>
</p4ppTags>
</file>

<file path=customXml/item9.xml><?xml version="1.0" encoding="utf-8"?>
<p4ppTags>
  <Name>One object (large)</Name>
  <PpLayout>16</PpLayout>
  <Index>10</Index>
</p4ppTags>
</file>

<file path=customXml/itemProps1.xml><?xml version="1.0" encoding="utf-8"?>
<ds:datastoreItem xmlns:ds="http://schemas.openxmlformats.org/officeDocument/2006/customXml" ds:itemID="{37815CEA-42C4-4EBE-B2C5-949DF4BD96DF}">
  <ds:schemaRefs/>
</ds:datastoreItem>
</file>

<file path=customXml/itemProps10.xml><?xml version="1.0" encoding="utf-8"?>
<ds:datastoreItem xmlns:ds="http://schemas.openxmlformats.org/officeDocument/2006/customXml" ds:itemID="{588D3410-A9B4-4548-8C7E-BC26DA73704D}">
  <ds:schemaRefs/>
</ds:datastoreItem>
</file>

<file path=customXml/itemProps11.xml><?xml version="1.0" encoding="utf-8"?>
<ds:datastoreItem xmlns:ds="http://schemas.openxmlformats.org/officeDocument/2006/customXml" ds:itemID="{D76D7041-CBAA-47E6-9D26-EFF89B25F35C}">
  <ds:schemaRefs/>
</ds:datastoreItem>
</file>

<file path=customXml/itemProps12.xml><?xml version="1.0" encoding="utf-8"?>
<ds:datastoreItem xmlns:ds="http://schemas.openxmlformats.org/officeDocument/2006/customXml" ds:itemID="{1D21753F-2754-4ED2-A2CB-78BF3FB2865E}">
  <ds:schemaRefs/>
</ds:datastoreItem>
</file>

<file path=customXml/itemProps13.xml><?xml version="1.0" encoding="utf-8"?>
<ds:datastoreItem xmlns:ds="http://schemas.openxmlformats.org/officeDocument/2006/customXml" ds:itemID="{DF615B3B-0AA2-4A12-84A5-4A53F99B524E}">
  <ds:schemaRefs/>
</ds:datastoreItem>
</file>

<file path=customXml/itemProps14.xml><?xml version="1.0" encoding="utf-8"?>
<ds:datastoreItem xmlns:ds="http://schemas.openxmlformats.org/officeDocument/2006/customXml" ds:itemID="{BC34F54B-3874-4AF0-9415-8D255EF26171}">
  <ds:schemaRefs/>
</ds:datastoreItem>
</file>

<file path=customXml/itemProps15.xml><?xml version="1.0" encoding="utf-8"?>
<ds:datastoreItem xmlns:ds="http://schemas.openxmlformats.org/officeDocument/2006/customXml" ds:itemID="{9C85B323-8697-4319-B012-CB7EF0B99A9B}">
  <ds:schemaRefs/>
</ds:datastoreItem>
</file>

<file path=customXml/itemProps16.xml><?xml version="1.0" encoding="utf-8"?>
<ds:datastoreItem xmlns:ds="http://schemas.openxmlformats.org/officeDocument/2006/customXml" ds:itemID="{08CF5312-C8CE-42A4-B96B-D9FCC95FBDB3}">
  <ds:schemaRefs/>
</ds:datastoreItem>
</file>

<file path=customXml/itemProps17.xml><?xml version="1.0" encoding="utf-8"?>
<ds:datastoreItem xmlns:ds="http://schemas.openxmlformats.org/officeDocument/2006/customXml" ds:itemID="{A5111100-98EE-4A20-AE7B-BF136EFD1435}">
  <ds:schemaRefs/>
</ds:datastoreItem>
</file>

<file path=customXml/itemProps18.xml><?xml version="1.0" encoding="utf-8"?>
<ds:datastoreItem xmlns:ds="http://schemas.openxmlformats.org/officeDocument/2006/customXml" ds:itemID="{83EE303D-C4B5-487A-A4B6-FEFDCEB82565}">
  <ds:schemaRefs/>
</ds:datastoreItem>
</file>

<file path=customXml/itemProps2.xml><?xml version="1.0" encoding="utf-8"?>
<ds:datastoreItem xmlns:ds="http://schemas.openxmlformats.org/officeDocument/2006/customXml" ds:itemID="{5DED66E8-CCCD-4A02-996E-D5D9017C22E0}">
  <ds:schemaRefs/>
</ds:datastoreItem>
</file>

<file path=customXml/itemProps3.xml><?xml version="1.0" encoding="utf-8"?>
<ds:datastoreItem xmlns:ds="http://schemas.openxmlformats.org/officeDocument/2006/customXml" ds:itemID="{91321DA8-4787-42F9-B431-20BE2B8E8CFA}">
  <ds:schemaRefs/>
</ds:datastoreItem>
</file>

<file path=customXml/itemProps4.xml><?xml version="1.0" encoding="utf-8"?>
<ds:datastoreItem xmlns:ds="http://schemas.openxmlformats.org/officeDocument/2006/customXml" ds:itemID="{B842808A-63C4-4809-A3FE-CB9BAEDB5518}">
  <ds:schemaRefs/>
</ds:datastoreItem>
</file>

<file path=customXml/itemProps5.xml><?xml version="1.0" encoding="utf-8"?>
<ds:datastoreItem xmlns:ds="http://schemas.openxmlformats.org/officeDocument/2006/customXml" ds:itemID="{EB8A4E2E-2B8F-4B71-A368-F18362B0C85F}">
  <ds:schemaRefs/>
</ds:datastoreItem>
</file>

<file path=customXml/itemProps6.xml><?xml version="1.0" encoding="utf-8"?>
<ds:datastoreItem xmlns:ds="http://schemas.openxmlformats.org/officeDocument/2006/customXml" ds:itemID="{EB9694BB-221C-4E15-A7C9-203B766638CE}">
  <ds:schemaRefs/>
</ds:datastoreItem>
</file>

<file path=customXml/itemProps7.xml><?xml version="1.0" encoding="utf-8"?>
<ds:datastoreItem xmlns:ds="http://schemas.openxmlformats.org/officeDocument/2006/customXml" ds:itemID="{3FF35072-9787-4395-B0AC-06796F4EB77F}">
  <ds:schemaRefs/>
</ds:datastoreItem>
</file>

<file path=customXml/itemProps8.xml><?xml version="1.0" encoding="utf-8"?>
<ds:datastoreItem xmlns:ds="http://schemas.openxmlformats.org/officeDocument/2006/customXml" ds:itemID="{B341031C-DF69-4A64-9B2B-12371A08AC58}">
  <ds:schemaRefs/>
</ds:datastoreItem>
</file>

<file path=customXml/itemProps9.xml><?xml version="1.0" encoding="utf-8"?>
<ds:datastoreItem xmlns:ds="http://schemas.openxmlformats.org/officeDocument/2006/customXml" ds:itemID="{AA004A45-EFAF-4A9B-8FAF-B6FACA8B75C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SIM_PPT_4x3_Examples_Jan_2014.potx</Template>
  <TotalTime>108</TotalTime>
  <Words>133</Words>
  <Application>Microsoft Office PowerPoint</Application>
  <PresentationFormat>On-screen Show (4:3)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ＭＳ Ｐゴシック</vt:lpstr>
      <vt:lpstr>Arial</vt:lpstr>
      <vt:lpstr>Wingdings</vt:lpstr>
      <vt:lpstr>ヒラギノ角ゴ Pro W3</vt:lpstr>
      <vt:lpstr>SIM_PPT_4x3_Examples_Jan_2014</vt:lpstr>
      <vt:lpstr>Hands On: Solid Edge Part, SheetMetal &amp; Assembly Automation</vt:lpstr>
      <vt:lpstr>Solid Edge Environment Automation</vt:lpstr>
      <vt:lpstr>Hands on</vt:lpstr>
    </vt:vector>
  </TitlesOfParts>
  <Company>SIEMENS AG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Tiernan, Pete</dc:creator>
  <cp:lastModifiedBy>Jason Newell</cp:lastModifiedBy>
  <cp:revision>32</cp:revision>
  <cp:lastPrinted>2012-10-29T09:59:01Z</cp:lastPrinted>
  <dcterms:created xsi:type="dcterms:W3CDTF">2006-04-07T10:01:45Z</dcterms:created>
  <dcterms:modified xsi:type="dcterms:W3CDTF">2014-05-11T13:47:29Z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June 2013</vt:lpwstr>
  </property>
  <property fmtid="{D5CDD505-2E9C-101B-9397-08002B2CF9AE}" pid="4" name="Office version">
    <vt:lpwstr>2007/2010</vt:lpwstr>
  </property>
  <property fmtid="{D5CDD505-2E9C-101B-9397-08002B2CF9AE}" pid="5" name="Release version">
    <vt:lpwstr>2.0.1</vt:lpwstr>
  </property>
</Properties>
</file>